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0" autoAdjust="0"/>
    <p:restoredTop sz="94660"/>
  </p:normalViewPr>
  <p:slideViewPr>
    <p:cSldViewPr snapToGrid="0">
      <p:cViewPr>
        <p:scale>
          <a:sx n="50" d="100"/>
          <a:sy n="50" d="100"/>
        </p:scale>
        <p:origin x="1436" y="4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5DE5-4791-4C87-9AB1-566565B7A45D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5D70-AB8B-414E-897A-5895349FF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03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5DE5-4791-4C87-9AB1-566565B7A45D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5D70-AB8B-414E-897A-5895349FF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650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5DE5-4791-4C87-9AB1-566565B7A45D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5D70-AB8B-414E-897A-5895349FF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081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5DE5-4791-4C87-9AB1-566565B7A45D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5D70-AB8B-414E-897A-5895349FF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597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5DE5-4791-4C87-9AB1-566565B7A45D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5D70-AB8B-414E-897A-5895349FF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805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5DE5-4791-4C87-9AB1-566565B7A45D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5D70-AB8B-414E-897A-5895349FF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677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5DE5-4791-4C87-9AB1-566565B7A45D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5D70-AB8B-414E-897A-5895349FF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425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5DE5-4791-4C87-9AB1-566565B7A45D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5D70-AB8B-414E-897A-5895349FF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216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5DE5-4791-4C87-9AB1-566565B7A45D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5D70-AB8B-414E-897A-5895349FF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821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5DE5-4791-4C87-9AB1-566565B7A45D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5D70-AB8B-414E-897A-5895349FF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987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5DE5-4791-4C87-9AB1-566565B7A45D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5D70-AB8B-414E-897A-5895349FF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069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455DE5-4791-4C87-9AB1-566565B7A45D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B5D70-AB8B-414E-897A-5895349FF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247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382D2442-B813-3128-FE28-5C6915E62E9B}"/>
              </a:ext>
            </a:extLst>
          </p:cNvPr>
          <p:cNvSpPr txBox="1"/>
          <p:nvPr/>
        </p:nvSpPr>
        <p:spPr>
          <a:xfrm>
            <a:off x="273075" y="498552"/>
            <a:ext cx="16033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Arial" panose="020B0604020202020204" pitchFamily="34" charset="0"/>
                <a:cs typeface="Arial" panose="020B0604020202020204" pitchFamily="34" charset="0"/>
              </a:rPr>
              <a:t>Figure 2B</a:t>
            </a:r>
            <a:endParaRPr lang="zh-CN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D1EC0B5-AFA3-092A-134E-E21A3400DB34}"/>
              </a:ext>
            </a:extLst>
          </p:cNvPr>
          <p:cNvGrpSpPr/>
          <p:nvPr/>
        </p:nvGrpSpPr>
        <p:grpSpPr>
          <a:xfrm>
            <a:off x="1174838" y="2494650"/>
            <a:ext cx="5549900" cy="3888511"/>
            <a:chOff x="1039569" y="1457396"/>
            <a:chExt cx="5549900" cy="3888511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55CA3A96-A93F-B9D6-2A8A-F0C4D2D547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9569" y="1457396"/>
              <a:ext cx="5549900" cy="3888511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0495DD9-415F-67E7-A179-DB8D36413488}"/>
                </a:ext>
              </a:extLst>
            </p:cNvPr>
            <p:cNvSpPr txBox="1"/>
            <p:nvPr/>
          </p:nvSpPr>
          <p:spPr>
            <a:xfrm>
              <a:off x="1270000" y="3901440"/>
              <a:ext cx="7830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BATF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3343B21E-D6AE-AFFE-8A67-C3171565F059}"/>
                </a:ext>
              </a:extLst>
            </p:cNvPr>
            <p:cNvCxnSpPr/>
            <p:nvPr/>
          </p:nvCxnSpPr>
          <p:spPr>
            <a:xfrm>
              <a:off x="2232091" y="2265680"/>
              <a:ext cx="160870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8D27E457-F8A1-FA68-971E-8B381B43A89A}"/>
                </a:ext>
              </a:extLst>
            </p:cNvPr>
            <p:cNvCxnSpPr/>
            <p:nvPr/>
          </p:nvCxnSpPr>
          <p:spPr>
            <a:xfrm>
              <a:off x="3979611" y="2265680"/>
              <a:ext cx="160870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36E23AF-54AD-257B-0642-033713879BA9}"/>
                </a:ext>
              </a:extLst>
            </p:cNvPr>
            <p:cNvSpPr txBox="1"/>
            <p:nvPr/>
          </p:nvSpPr>
          <p:spPr>
            <a:xfrm>
              <a:off x="2415646" y="1896348"/>
              <a:ext cx="11336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HFD-CN 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CC556E1-F637-2BC5-AE29-9F75A86433BA}"/>
                </a:ext>
              </a:extLst>
            </p:cNvPr>
            <p:cNvSpPr txBox="1"/>
            <p:nvPr/>
          </p:nvSpPr>
          <p:spPr>
            <a:xfrm>
              <a:off x="4099023" y="1896348"/>
              <a:ext cx="13345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HFD-BATF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F096F68-E22E-7990-1034-BE4BBF6AEE00}"/>
              </a:ext>
            </a:extLst>
          </p:cNvPr>
          <p:cNvGrpSpPr/>
          <p:nvPr/>
        </p:nvGrpSpPr>
        <p:grpSpPr>
          <a:xfrm>
            <a:off x="1204660" y="6590506"/>
            <a:ext cx="5549901" cy="3888511"/>
            <a:chOff x="1039569" y="5345906"/>
            <a:chExt cx="5549901" cy="3888511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D381814D-1CB7-355D-4DF2-B968B09BC5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9569" y="5345906"/>
              <a:ext cx="5549901" cy="3888511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2BEB026-A981-FAA0-7C54-5A6B17EC6E77}"/>
                </a:ext>
              </a:extLst>
            </p:cNvPr>
            <p:cNvSpPr txBox="1"/>
            <p:nvPr/>
          </p:nvSpPr>
          <p:spPr>
            <a:xfrm>
              <a:off x="1097280" y="7060137"/>
              <a:ext cx="9412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β-actin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C465EDF8-47DE-197D-5DC7-EE623F541DE8}"/>
                </a:ext>
              </a:extLst>
            </p:cNvPr>
            <p:cNvCxnSpPr/>
            <p:nvPr/>
          </p:nvCxnSpPr>
          <p:spPr>
            <a:xfrm>
              <a:off x="2037177" y="7105496"/>
              <a:ext cx="160870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2824BCD4-7EE3-6256-D8C0-0599E0059061}"/>
                </a:ext>
              </a:extLst>
            </p:cNvPr>
            <p:cNvCxnSpPr/>
            <p:nvPr/>
          </p:nvCxnSpPr>
          <p:spPr>
            <a:xfrm>
              <a:off x="3784697" y="7105496"/>
              <a:ext cx="160870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4BAB96F-9AE0-6CA9-6D4D-7AFAAEFC8849}"/>
                </a:ext>
              </a:extLst>
            </p:cNvPr>
            <p:cNvSpPr txBox="1"/>
            <p:nvPr/>
          </p:nvSpPr>
          <p:spPr>
            <a:xfrm>
              <a:off x="2220732" y="6736164"/>
              <a:ext cx="11336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HFD-CN 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F3FA55A-342C-8AC5-6186-4E6D4B63646A}"/>
                </a:ext>
              </a:extLst>
            </p:cNvPr>
            <p:cNvSpPr txBox="1"/>
            <p:nvPr/>
          </p:nvSpPr>
          <p:spPr>
            <a:xfrm>
              <a:off x="3904109" y="6736164"/>
              <a:ext cx="13345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HFD-BATF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02B59B83-3EAC-628A-1761-C8C36BAB3D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3399" y="954537"/>
            <a:ext cx="3912136" cy="1365996"/>
          </a:xfrm>
          <a:prstGeom prst="rect">
            <a:avLst/>
          </a:prstGeom>
        </p:spPr>
      </p:pic>
      <p:sp>
        <p:nvSpPr>
          <p:cNvPr id="6" name="箭头: 右 5">
            <a:extLst>
              <a:ext uri="{FF2B5EF4-FFF2-40B4-BE49-F238E27FC236}">
                <a16:creationId xmlns:a16="http://schemas.microsoft.com/office/drawing/2014/main" id="{6C52DA86-D52D-3521-A90B-2DC41CC0696A}"/>
              </a:ext>
            </a:extLst>
          </p:cNvPr>
          <p:cNvSpPr/>
          <p:nvPr/>
        </p:nvSpPr>
        <p:spPr>
          <a:xfrm>
            <a:off x="5993131" y="5085270"/>
            <a:ext cx="391706" cy="14467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A30FDAF-EBB1-F477-84EF-F9EAFDAE1519}"/>
              </a:ext>
            </a:extLst>
          </p:cNvPr>
          <p:cNvSpPr txBox="1"/>
          <p:nvPr/>
        </p:nvSpPr>
        <p:spPr>
          <a:xfrm>
            <a:off x="6384837" y="4972941"/>
            <a:ext cx="792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15KDa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箭头: 右 19">
            <a:extLst>
              <a:ext uri="{FF2B5EF4-FFF2-40B4-BE49-F238E27FC236}">
                <a16:creationId xmlns:a16="http://schemas.microsoft.com/office/drawing/2014/main" id="{CBF99562-324B-EBE2-D2BF-68E4085F6E69}"/>
              </a:ext>
            </a:extLst>
          </p:cNvPr>
          <p:cNvSpPr/>
          <p:nvPr/>
        </p:nvSpPr>
        <p:spPr>
          <a:xfrm>
            <a:off x="5797278" y="8529395"/>
            <a:ext cx="391706" cy="14467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5F23950-54BD-975A-1901-4F6D2C930698}"/>
              </a:ext>
            </a:extLst>
          </p:cNvPr>
          <p:cNvSpPr txBox="1"/>
          <p:nvPr/>
        </p:nvSpPr>
        <p:spPr>
          <a:xfrm>
            <a:off x="6188984" y="8417066"/>
            <a:ext cx="792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45KDa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893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706784E-F720-D19B-9D04-27A30A163236}"/>
              </a:ext>
            </a:extLst>
          </p:cNvPr>
          <p:cNvSpPr txBox="1"/>
          <p:nvPr/>
        </p:nvSpPr>
        <p:spPr>
          <a:xfrm>
            <a:off x="273075" y="498552"/>
            <a:ext cx="16033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Arial" panose="020B0604020202020204" pitchFamily="34" charset="0"/>
                <a:cs typeface="Arial" panose="020B0604020202020204" pitchFamily="34" charset="0"/>
              </a:rPr>
              <a:t>Figure 2D</a:t>
            </a:r>
            <a:endParaRPr lang="zh-CN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862844F-287E-71A2-4551-76275FC95CAE}"/>
              </a:ext>
            </a:extLst>
          </p:cNvPr>
          <p:cNvGrpSpPr/>
          <p:nvPr/>
        </p:nvGrpSpPr>
        <p:grpSpPr>
          <a:xfrm>
            <a:off x="784822" y="6840916"/>
            <a:ext cx="5999256" cy="3845799"/>
            <a:chOff x="533941" y="5695890"/>
            <a:chExt cx="5999256" cy="384579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66FE22F8-98FD-A2D4-2E39-B7D43889FF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4257" y="5695890"/>
              <a:ext cx="5488940" cy="3845799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F553769-197A-C2A8-D2E9-E2B3C36D1E36}"/>
                </a:ext>
              </a:extLst>
            </p:cNvPr>
            <p:cNvSpPr txBox="1"/>
            <p:nvPr/>
          </p:nvSpPr>
          <p:spPr>
            <a:xfrm>
              <a:off x="533941" y="6726516"/>
              <a:ext cx="9412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β-actin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46FBAF45-8425-391D-EDE0-5D6B2DDA3D53}"/>
                </a:ext>
              </a:extLst>
            </p:cNvPr>
            <p:cNvCxnSpPr>
              <a:cxnSpLocks/>
            </p:cNvCxnSpPr>
            <p:nvPr/>
          </p:nvCxnSpPr>
          <p:spPr>
            <a:xfrm>
              <a:off x="1345770" y="7315200"/>
              <a:ext cx="86362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762686D-476E-B82A-E017-041C0D75F7A7}"/>
                </a:ext>
              </a:extLst>
            </p:cNvPr>
            <p:cNvSpPr txBox="1"/>
            <p:nvPr/>
          </p:nvSpPr>
          <p:spPr>
            <a:xfrm>
              <a:off x="1470649" y="7359118"/>
              <a:ext cx="7382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Heart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3942797-3F9E-F205-AC61-02EC9C6D1A16}"/>
                </a:ext>
              </a:extLst>
            </p:cNvPr>
            <p:cNvSpPr txBox="1"/>
            <p:nvPr/>
          </p:nvSpPr>
          <p:spPr>
            <a:xfrm>
              <a:off x="2352276" y="7360546"/>
              <a:ext cx="8218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Muscle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5251AFA-0CC8-A952-2E70-A9B6616DC78A}"/>
                </a:ext>
              </a:extLst>
            </p:cNvPr>
            <p:cNvSpPr txBox="1"/>
            <p:nvPr/>
          </p:nvSpPr>
          <p:spPr>
            <a:xfrm>
              <a:off x="3358536" y="7359118"/>
              <a:ext cx="4916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Fat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EEA4452-2656-205C-D594-CD6DD8FAABFC}"/>
                </a:ext>
              </a:extLst>
            </p:cNvPr>
            <p:cNvSpPr txBox="1"/>
            <p:nvPr/>
          </p:nvSpPr>
          <p:spPr>
            <a:xfrm>
              <a:off x="4115243" y="7359118"/>
              <a:ext cx="8039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Spleen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0931908-E59A-E853-6A05-2AAA52BD7CD6}"/>
                </a:ext>
              </a:extLst>
            </p:cNvPr>
            <p:cNvSpPr txBox="1"/>
            <p:nvPr/>
          </p:nvSpPr>
          <p:spPr>
            <a:xfrm>
              <a:off x="5049837" y="7361645"/>
              <a:ext cx="6468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Liver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9E9202EE-DB9E-36CF-9431-A2E717F3AFFC}"/>
                </a:ext>
              </a:extLst>
            </p:cNvPr>
            <p:cNvCxnSpPr>
              <a:cxnSpLocks/>
            </p:cNvCxnSpPr>
            <p:nvPr/>
          </p:nvCxnSpPr>
          <p:spPr>
            <a:xfrm>
              <a:off x="2280262" y="7315200"/>
              <a:ext cx="86362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7903E4D7-D761-65B5-FE57-D1B112161436}"/>
                </a:ext>
              </a:extLst>
            </p:cNvPr>
            <p:cNvCxnSpPr>
              <a:cxnSpLocks/>
            </p:cNvCxnSpPr>
            <p:nvPr/>
          </p:nvCxnSpPr>
          <p:spPr>
            <a:xfrm>
              <a:off x="3224922" y="7315200"/>
              <a:ext cx="747209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DAFA79CE-18A4-E82A-917B-F2A6B7FEF83A}"/>
                </a:ext>
              </a:extLst>
            </p:cNvPr>
            <p:cNvCxnSpPr>
              <a:cxnSpLocks/>
            </p:cNvCxnSpPr>
            <p:nvPr/>
          </p:nvCxnSpPr>
          <p:spPr>
            <a:xfrm>
              <a:off x="4046813" y="7315200"/>
              <a:ext cx="79950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0ADAA0E3-4176-6C2F-BEB3-6A228E817D46}"/>
                </a:ext>
              </a:extLst>
            </p:cNvPr>
            <p:cNvCxnSpPr>
              <a:cxnSpLocks/>
            </p:cNvCxnSpPr>
            <p:nvPr/>
          </p:nvCxnSpPr>
          <p:spPr>
            <a:xfrm>
              <a:off x="4925726" y="7315200"/>
              <a:ext cx="86362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01680F7-3032-6C6F-8926-D17B890A2963}"/>
                </a:ext>
              </a:extLst>
            </p:cNvPr>
            <p:cNvSpPr txBox="1"/>
            <p:nvPr/>
          </p:nvSpPr>
          <p:spPr>
            <a:xfrm>
              <a:off x="690103" y="5886366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lane</a:t>
              </a:r>
              <a:endPara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1959F97-4E71-E734-114A-30C7AA81A0C7}"/>
                </a:ext>
              </a:extLst>
            </p:cNvPr>
            <p:cNvSpPr txBox="1"/>
            <p:nvPr/>
          </p:nvSpPr>
          <p:spPr>
            <a:xfrm>
              <a:off x="1430467" y="5967002"/>
              <a:ext cx="435888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1      2       3        4       5       6       7       8        9     10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8042325-32A5-9EF9-EB6F-951FC1CC62E0}"/>
                </a:ext>
              </a:extLst>
            </p:cNvPr>
            <p:cNvSpPr txBox="1"/>
            <p:nvPr/>
          </p:nvSpPr>
          <p:spPr>
            <a:xfrm>
              <a:off x="1271805" y="8017668"/>
              <a:ext cx="4653442" cy="8720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800" b="1" kern="100" dirty="0"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HFD-CN mice</a:t>
              </a:r>
              <a:r>
                <a:rPr lang="en-US" altLang="zh-CN" b="1" kern="100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: </a:t>
              </a:r>
              <a:r>
                <a:rPr lang="en-US" altLang="zh-CN" sz="1800" b="1" kern="100" dirty="0"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WB in lane1, 3, 5, 7, 9 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800" b="1" kern="100" dirty="0"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HFD-BATF mice</a:t>
              </a:r>
              <a:r>
                <a:rPr lang="en-US" altLang="zh-CN" b="1" kern="100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: </a:t>
              </a:r>
              <a:r>
                <a:rPr lang="en-US" altLang="zh-CN" sz="1800" b="1" kern="100" dirty="0"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WB in lane 2, 4, 6, 8, 10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id="{EBF73638-298E-23C7-C0C3-FC307D7E62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9797" y="1139131"/>
            <a:ext cx="4532260" cy="1463835"/>
          </a:xfrm>
          <a:prstGeom prst="rect">
            <a:avLst/>
          </a:pr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id="{DA767F63-FA50-03F0-CCCC-71582A2A2A80}"/>
              </a:ext>
            </a:extLst>
          </p:cNvPr>
          <p:cNvGrpSpPr/>
          <p:nvPr/>
        </p:nvGrpSpPr>
        <p:grpSpPr>
          <a:xfrm>
            <a:off x="991841" y="2601462"/>
            <a:ext cx="5737899" cy="3845799"/>
            <a:chOff x="784822" y="1342310"/>
            <a:chExt cx="5737899" cy="384579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739B3EF7-15F7-BBA0-DE66-1ABFB31E72D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3781" y="1342310"/>
              <a:ext cx="5488940" cy="3845799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52D107D-3BC3-F6FF-841A-3C2487E79ECA}"/>
                </a:ext>
              </a:extLst>
            </p:cNvPr>
            <p:cNvSpPr txBox="1"/>
            <p:nvPr/>
          </p:nvSpPr>
          <p:spPr>
            <a:xfrm>
              <a:off x="784822" y="3942080"/>
              <a:ext cx="7830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BATF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B5C72B0-9F70-62C5-CDF2-575A7D10824F}"/>
                </a:ext>
              </a:extLst>
            </p:cNvPr>
            <p:cNvSpPr txBox="1"/>
            <p:nvPr/>
          </p:nvSpPr>
          <p:spPr>
            <a:xfrm>
              <a:off x="827557" y="2157492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lane</a:t>
              </a:r>
              <a:endPara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A97E572-1534-503A-A9D9-910BCEA106F7}"/>
                </a:ext>
              </a:extLst>
            </p:cNvPr>
            <p:cNvSpPr txBox="1"/>
            <p:nvPr/>
          </p:nvSpPr>
          <p:spPr>
            <a:xfrm>
              <a:off x="1567921" y="2238128"/>
              <a:ext cx="435888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1      2       3        4       5       6       7       8        9     10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0" name="箭头: 右 39">
            <a:extLst>
              <a:ext uri="{FF2B5EF4-FFF2-40B4-BE49-F238E27FC236}">
                <a16:creationId xmlns:a16="http://schemas.microsoft.com/office/drawing/2014/main" id="{0DB60473-E7F5-C1B2-68AC-5C5FC94D5D60}"/>
              </a:ext>
            </a:extLst>
          </p:cNvPr>
          <p:cNvSpPr/>
          <p:nvPr/>
        </p:nvSpPr>
        <p:spPr>
          <a:xfrm>
            <a:off x="6249650" y="5273569"/>
            <a:ext cx="391706" cy="14467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E074B3C-F61D-C20F-331F-FD90AA9831D2}"/>
              </a:ext>
            </a:extLst>
          </p:cNvPr>
          <p:cNvSpPr txBox="1"/>
          <p:nvPr/>
        </p:nvSpPr>
        <p:spPr>
          <a:xfrm>
            <a:off x="6641356" y="5161240"/>
            <a:ext cx="792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15KDa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3" name="箭头: 右 42">
            <a:extLst>
              <a:ext uri="{FF2B5EF4-FFF2-40B4-BE49-F238E27FC236}">
                <a16:creationId xmlns:a16="http://schemas.microsoft.com/office/drawing/2014/main" id="{C6E02FF8-A079-4D1A-5B35-BAD55D950C06}"/>
              </a:ext>
            </a:extLst>
          </p:cNvPr>
          <p:cNvSpPr/>
          <p:nvPr/>
        </p:nvSpPr>
        <p:spPr>
          <a:xfrm>
            <a:off x="6176128" y="7871542"/>
            <a:ext cx="391706" cy="14467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D21E417-CEDA-F1BC-4DA1-BA542F6CE5E7}"/>
              </a:ext>
            </a:extLst>
          </p:cNvPr>
          <p:cNvSpPr txBox="1"/>
          <p:nvPr/>
        </p:nvSpPr>
        <p:spPr>
          <a:xfrm>
            <a:off x="6567834" y="7759213"/>
            <a:ext cx="792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45KDa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9765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920</TotalTime>
  <Words>72</Words>
  <Application>Microsoft Office PowerPoint</Application>
  <PresentationFormat>自定义</PresentationFormat>
  <Paragraphs>25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主题​​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廖 启超</dc:creator>
  <cp:lastModifiedBy>廖 启超</cp:lastModifiedBy>
  <cp:revision>2</cp:revision>
  <dcterms:created xsi:type="dcterms:W3CDTF">2023-08-10T15:04:27Z</dcterms:created>
  <dcterms:modified xsi:type="dcterms:W3CDTF">2023-08-16T13:51:39Z</dcterms:modified>
</cp:coreProperties>
</file>